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5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1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9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3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8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9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5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2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0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8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2A03-BDD6-1F42-A8FB-8983974E7EAB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F77F-AA99-3648-AB3E-2FD19F44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1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Breakout Session 2.2: A sustainable GEO Information System of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Chair: Lorenzo </a:t>
            </a:r>
            <a:r>
              <a:rPr lang="en-US" dirty="0" err="1" smtClean="0"/>
              <a:t>Bigagli</a:t>
            </a:r>
            <a:endParaRPr lang="en-US" dirty="0" smtClean="0"/>
          </a:p>
          <a:p>
            <a:r>
              <a:rPr lang="en-US" dirty="0" smtClean="0"/>
              <a:t>Rapporteur: Greg Yetman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7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Citation: DOI-Enabling GEOSS Discovery and Access (David </a:t>
            </a:r>
            <a:r>
              <a:rPr lang="en-US" dirty="0" err="1" smtClean="0"/>
              <a:t>Arctur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DataCite</a:t>
            </a:r>
            <a:r>
              <a:rPr lang="en-US" dirty="0"/>
              <a:t> </a:t>
            </a:r>
            <a:r>
              <a:rPr lang="en-US" dirty="0" smtClean="0"/>
              <a:t>Metadata and ISO 19115</a:t>
            </a:r>
          </a:p>
          <a:p>
            <a:r>
              <a:rPr lang="en-US" dirty="0" smtClean="0"/>
              <a:t>DOIs (Digital Object Identifier): permanent identifiers; </a:t>
            </a:r>
            <a:r>
              <a:rPr lang="en-US" dirty="0" err="1" smtClean="0"/>
              <a:t>datacite.org</a:t>
            </a:r>
            <a:r>
              <a:rPr lang="en-US" dirty="0" smtClean="0"/>
              <a:t> is supporting the use of DOIs for datasets</a:t>
            </a:r>
          </a:p>
          <a:p>
            <a:pPr lvl="1"/>
            <a:r>
              <a:rPr lang="en-US" dirty="0" smtClean="0"/>
              <a:t>Reference to a data citation</a:t>
            </a:r>
          </a:p>
          <a:p>
            <a:pPr lvl="1"/>
            <a:r>
              <a:rPr lang="en-US" dirty="0" smtClean="0"/>
              <a:t>String that resolves to a permanent, workable service (stored registry)</a:t>
            </a:r>
          </a:p>
          <a:p>
            <a:pPr lvl="1"/>
            <a:r>
              <a:rPr lang="en-US" dirty="0" smtClean="0"/>
              <a:t>Location of the data can change (i.e., new institution) but not the DOI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6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Citation: DOI-Enabling GEOSS Discovery and Access (David </a:t>
            </a:r>
            <a:r>
              <a:rPr lang="en-US" dirty="0" err="1" smtClean="0"/>
              <a:t>Arctur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GEOSS evolve to handle linked data? </a:t>
            </a:r>
            <a:endParaRPr lang="en-US" dirty="0" smtClean="0"/>
          </a:p>
          <a:p>
            <a:r>
              <a:rPr lang="en-US" dirty="0" err="1" smtClean="0"/>
              <a:t>DataCite</a:t>
            </a:r>
            <a:r>
              <a:rPr lang="en-US" dirty="0" smtClean="0"/>
              <a:t> (global citation framework for data):</a:t>
            </a:r>
          </a:p>
          <a:p>
            <a:pPr lvl="1"/>
            <a:r>
              <a:rPr lang="en-US" dirty="0" smtClean="0"/>
              <a:t>22 members globally, 8 associates</a:t>
            </a:r>
          </a:p>
          <a:p>
            <a:pPr lvl="1"/>
            <a:r>
              <a:rPr lang="en-US" dirty="0" smtClean="0"/>
              <a:t>Issue DOIs for datasets</a:t>
            </a:r>
          </a:p>
          <a:p>
            <a:pPr lvl="1"/>
            <a:r>
              <a:rPr lang="en-US" dirty="0" smtClean="0"/>
              <a:t>library services: search for data, link to ORCID—registry of researchers</a:t>
            </a:r>
          </a:p>
          <a:p>
            <a:pPr lvl="1"/>
            <a:r>
              <a:rPr lang="en-US" dirty="0" smtClean="0"/>
              <a:t>Can link to external Metadata for user extensions (additional information)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9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1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DOI has lightweight elements for data citation (not ISO 19115)</a:t>
            </a:r>
          </a:p>
          <a:p>
            <a:r>
              <a:rPr lang="en-US" dirty="0" smtClean="0"/>
              <a:t>Does GEOSS take advantage of DOIs? </a:t>
            </a:r>
          </a:p>
          <a:p>
            <a:pPr lvl="1"/>
            <a:r>
              <a:rPr lang="en-US" dirty="0" smtClean="0"/>
              <a:t>DOI not searchable in Metadata</a:t>
            </a:r>
          </a:p>
          <a:p>
            <a:r>
              <a:rPr lang="en-US" dirty="0" err="1" smtClean="0"/>
              <a:t>DataCite</a:t>
            </a:r>
            <a:r>
              <a:rPr lang="en-US" dirty="0" smtClean="0"/>
              <a:t> Archive Interoperability with GEOSS (harvest DOIs from the registry)</a:t>
            </a:r>
          </a:p>
          <a:p>
            <a:r>
              <a:rPr lang="en-US" dirty="0" smtClean="0"/>
              <a:t>Mapped subset of fields between </a:t>
            </a:r>
            <a:r>
              <a:rPr lang="en-US" dirty="0" err="1" smtClean="0"/>
              <a:t>DataCite</a:t>
            </a:r>
            <a:r>
              <a:rPr lang="en-US" dirty="0" smtClean="0"/>
              <a:t> and ISO 19115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2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2,500 (of 5M) records harvested from </a:t>
            </a:r>
            <a:r>
              <a:rPr lang="en-US" dirty="0" err="1" smtClean="0"/>
              <a:t>DataCite’s</a:t>
            </a:r>
            <a:r>
              <a:rPr lang="en-US" dirty="0" smtClean="0"/>
              <a:t> registry as a test</a:t>
            </a:r>
          </a:p>
          <a:p>
            <a:pPr lvl="1"/>
            <a:r>
              <a:rPr lang="en-US" dirty="0" smtClean="0"/>
              <a:t>Available in a test instance of the GEO DAB</a:t>
            </a:r>
          </a:p>
          <a:p>
            <a:pPr lvl="1"/>
            <a:r>
              <a:rPr lang="en-US" dirty="0" smtClean="0"/>
              <a:t>Same dataset registered in </a:t>
            </a:r>
            <a:r>
              <a:rPr lang="en-US" dirty="0" err="1" smtClean="0"/>
              <a:t>DataCite</a:t>
            </a:r>
            <a:r>
              <a:rPr lang="en-US" dirty="0" smtClean="0"/>
              <a:t> and in GEOSS but without the DOI in GEOSS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8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</a:t>
            </a:r>
            <a:r>
              <a:rPr lang="en-US" dirty="0" err="1" smtClean="0"/>
              <a:t>DataCite</a:t>
            </a:r>
            <a:r>
              <a:rPr lang="en-US" dirty="0" smtClean="0"/>
              <a:t> to ISO 19115 &amp; INSPIRE metadata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</a:t>
            </a:r>
            <a:r>
              <a:rPr lang="en-US" dirty="0" err="1" smtClean="0"/>
              <a:t>DataCite</a:t>
            </a:r>
            <a:r>
              <a:rPr lang="en-US" dirty="0" smtClean="0"/>
              <a:t> elements can easily be mapped to ISO 19915</a:t>
            </a:r>
          </a:p>
          <a:p>
            <a:pPr lvl="1"/>
            <a:r>
              <a:rPr lang="en-US" dirty="0" smtClean="0"/>
              <a:t>Mapping is not complete (yet)</a:t>
            </a:r>
          </a:p>
          <a:p>
            <a:r>
              <a:rPr lang="en-US" dirty="0" smtClean="0"/>
              <a:t>Also mapping to ORCID, Dublin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5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GEO architecture changes to support DOI linking? </a:t>
            </a:r>
          </a:p>
          <a:p>
            <a:pPr lvl="1"/>
            <a:r>
              <a:rPr lang="en-US" dirty="0" smtClean="0"/>
              <a:t>DOI as a search qualifier</a:t>
            </a:r>
          </a:p>
          <a:p>
            <a:pPr lvl="1"/>
            <a:r>
              <a:rPr lang="en-US" dirty="0" smtClean="0"/>
              <a:t>Create DOIs for data with no other ID in the Portal? </a:t>
            </a:r>
          </a:p>
          <a:p>
            <a:r>
              <a:rPr lang="en-US" dirty="0" smtClean="0"/>
              <a:t>Metadata profile? (GEOSS-INSPIRE)</a:t>
            </a:r>
          </a:p>
          <a:p>
            <a:r>
              <a:rPr lang="en-US" dirty="0" smtClean="0"/>
              <a:t>Coordination (GEOSS as an affiliate member?)</a:t>
            </a:r>
          </a:p>
          <a:p>
            <a:pPr lvl="1"/>
            <a:r>
              <a:rPr lang="en-US" dirty="0" smtClean="0"/>
              <a:t>Issue of cost</a:t>
            </a:r>
          </a:p>
          <a:p>
            <a:pPr lvl="1"/>
            <a:r>
              <a:rPr lang="en-US" dirty="0" smtClean="0"/>
              <a:t>Possibly through other memberships (RDA, </a:t>
            </a:r>
            <a:r>
              <a:rPr lang="en-US" dirty="0" err="1" smtClean="0"/>
              <a:t>EarthCube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246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GEOSS likely to </a:t>
            </a:r>
            <a:r>
              <a:rPr lang="en-US" dirty="0"/>
              <a:t>c</a:t>
            </a:r>
            <a:r>
              <a:rPr lang="en-US" dirty="0" smtClean="0"/>
              <a:t>oordinate via RDA for now</a:t>
            </a:r>
          </a:p>
          <a:p>
            <a:r>
              <a:rPr lang="en-US" dirty="0" smtClean="0"/>
              <a:t>What’s the connection between </a:t>
            </a:r>
            <a:r>
              <a:rPr lang="en-US" dirty="0" err="1" smtClean="0"/>
              <a:t>CrossRef</a:t>
            </a:r>
            <a:r>
              <a:rPr lang="en-US" dirty="0" smtClean="0"/>
              <a:t> and </a:t>
            </a:r>
            <a:r>
              <a:rPr lang="en-US" dirty="0" err="1" smtClean="0"/>
              <a:t>DataCite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Friendly collaborators</a:t>
            </a:r>
          </a:p>
          <a:p>
            <a:pPr lvl="1"/>
            <a:r>
              <a:rPr lang="en-US" dirty="0" smtClean="0"/>
              <a:t>Complimentary roles</a:t>
            </a:r>
          </a:p>
          <a:p>
            <a:pPr lvl="2"/>
            <a:r>
              <a:rPr lang="en-US" dirty="0" err="1" smtClean="0"/>
              <a:t>CrossRef</a:t>
            </a:r>
            <a:r>
              <a:rPr lang="en-US" dirty="0" smtClean="0"/>
              <a:t> does journal articles; </a:t>
            </a:r>
            <a:r>
              <a:rPr lang="en-US" dirty="0" err="1" smtClean="0"/>
              <a:t>DataCite</a:t>
            </a:r>
            <a:r>
              <a:rPr lang="en-US" dirty="0" smtClean="0"/>
              <a:t> does datasets</a:t>
            </a:r>
          </a:p>
          <a:p>
            <a:r>
              <a:rPr lang="en-US" dirty="0" smtClean="0"/>
              <a:t>Given that you can link to external metadata, why is a crosswalk required?</a:t>
            </a:r>
          </a:p>
          <a:p>
            <a:pPr lvl="1"/>
            <a:r>
              <a:rPr lang="en-US" dirty="0" smtClean="0"/>
              <a:t>Community convention for consistent use of INSPIRE Metadata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6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387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Breakout Session 2.2: A sustainable GEO Information System of Systems</vt:lpstr>
      <vt:lpstr>Data Citation: DOI-Enabling GEOSS Discovery and Access (David Arctur)</vt:lpstr>
      <vt:lpstr>Data Citation: DOI-Enabling GEOSS Discovery and Access (David Arctur)</vt:lpstr>
      <vt:lpstr>Metadata</vt:lpstr>
      <vt:lpstr>Results</vt:lpstr>
      <vt:lpstr>Mapping DataCite to ISO 19115 &amp; INSPIRE metadata profile</vt:lpstr>
      <vt:lpstr>Next Steps…</vt:lpstr>
      <vt:lpstr>General Discussion</vt:lpstr>
    </vt:vector>
  </TitlesOfParts>
  <Company>CIESIN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_x0016_</dc:title>
  <dc:creator>Greg Yetman</dc:creator>
  <cp:lastModifiedBy>Greg Yetman</cp:lastModifiedBy>
  <cp:revision>10</cp:revision>
  <dcterms:created xsi:type="dcterms:W3CDTF">2015-03-26T18:03:04Z</dcterms:created>
  <dcterms:modified xsi:type="dcterms:W3CDTF">2015-03-26T19:46:10Z</dcterms:modified>
</cp:coreProperties>
</file>